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9B205F-C4BB-4086-B19A-EEECC8DFD7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726311-DFF6-8C15-CC24-589827BB6C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00B165-9CA8-7A7A-70EB-B0DD5329B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390D2C-0524-75C9-FBE4-1E54A347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269AE4-6B6E-9707-FA3B-3229E1E77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88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729B3-004C-C878-1A36-228DA10A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73ABD9-39D5-CECC-D3E2-416AD0137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6760A7-A7DF-17F8-6947-AF07E2455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DE6FCA-B10C-C6A7-D57F-2551CEF1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4C77B8-7D7E-3F5F-B855-62A3117B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447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AC83DF-5ADA-A002-061B-147412558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1A974C-2A90-0E6B-FF5D-9E5212C7A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5228FD-97A9-BB00-9F3B-426CA638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B96DDC-B6B9-9E71-0FF1-71C8AF03F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6810201-A460-2516-3EFA-9949D2138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47959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70C1C0-1142-6B36-416B-7D6344F37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2216C-6602-B15E-3A8C-EFEAEE7E8C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3EF1C-99CD-186A-5F03-BC8BC2FF6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49C522-6956-5EAF-4E1F-612FEE3A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62755-40A7-8BBE-E56F-80454770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721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00C45E-63CF-4DA1-6406-E9A9820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B55E43-8116-D5CA-B71B-4E18412F9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70FFA5-521A-709A-D605-69CB470CA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73A3E3-2EE6-77BE-57E1-8180F6CDF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96846A-B0D8-A4ED-F09A-71DB3DE9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8654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D3A87C-35F8-55FC-E560-098328EB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1CA69D-925E-9D7B-ACE5-F11181849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E918153-6E07-9002-B7B1-BF3DF8F45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40EAD7-090B-13F2-EFF8-D1FD06374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87F612-F829-EACF-9251-6A175F7A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583558-7E59-ECB9-370B-F3A578A17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887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CF65B-E145-C37E-C053-6E47F6B0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D5198E-74B2-1365-B06A-E94894970D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910BCB-0C8A-6D28-1688-D7DA02DC5B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A4B61B-DAA6-3F02-C15F-8C303B328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D450B75-7AE7-4153-DF9C-BA12515CF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1A72BB-682D-7590-BDC1-1A267D5C2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C7EB58-1925-12B3-CFD2-4CA24868D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C11F55-14D4-F8A2-57C0-D3D5743F7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178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24450-B79E-9B90-5F85-59BC2869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E18358D-7233-A21A-FE34-5A252573F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CD3177D-25C9-B346-660E-A48877CE0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B7F364-8F9A-D78D-1373-3563E7E50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5115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2809B21-602A-0EB6-54FB-C28885AC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5FE619C-D8C2-BE6F-3FEC-FDDE58721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078B9E-FB28-E654-D6DB-388AA53C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3743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5B6B5-F681-72BB-AC53-743B6AA0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E1AC5B-6D92-C9D8-7001-E0248B6CD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9892D2-4016-64F0-5504-4653FC1F57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CFB232-A942-CE14-37AB-C93CE54B3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78950A-FB3C-1D58-0734-56C37BA06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F0E781-EADF-B120-40F6-7B2EE214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4496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75B0B-0830-D3C9-83A9-19AAF87C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1B7311-1C6C-A9D1-1AFA-0893CB487C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BC3988-58BA-E64E-1D03-A532E4BF4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94A991-F351-6B54-D27D-B2C341AC4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A81B50-9937-D8FC-832B-151ED9C45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4F266E-B401-8D7F-7E20-B547D0E26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0584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140541D-E71D-30FC-495A-90F9DAD9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E73386A-D3EF-C9EB-0572-F553D4632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12FAF-C604-21C6-BD3A-77710C3BC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4D0B2E-4A4F-4FB3-9AAB-D511E7DB51E5}" type="datetimeFigureOut">
              <a:rPr lang="es-MX" smtClean="0"/>
              <a:t>28/06/2024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448D9A-A085-9965-663A-A524072C4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793E6B-E16D-FD5C-A078-F8D0EEFA8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D77DC4-46B8-4265-A32D-8948AC03AE2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402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dalyc.org/journal/4678/467862244001/html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10414-58A6-FC27-8183-DEF9C298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1494" y="1897062"/>
            <a:ext cx="7109012" cy="3063875"/>
          </a:xfrm>
        </p:spPr>
        <p:txBody>
          <a:bodyPr>
            <a:normAutofit/>
          </a:bodyPr>
          <a:lstStyle/>
          <a:p>
            <a:pPr algn="ctr"/>
            <a:r>
              <a:rPr lang="es-MX" sz="4800" b="1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Aharoni" panose="02010803020104030203" pitchFamily="2" charset="-79"/>
                <a:cs typeface="Aharoni" panose="02010803020104030203" pitchFamily="2" charset="-79"/>
              </a:rPr>
              <a:t>Evolución de la ciencia y tecnología informática</a:t>
            </a:r>
            <a:endParaRPr lang="es-MX" sz="4800" b="1" dirty="0">
              <a:solidFill>
                <a:srgbClr val="7030A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7162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364B6C-B803-3488-E914-08C2392C9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7B2F4-D1FC-EFC4-703E-218DA0B04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E6BAF3-9973-1815-3114-9147ADC8B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74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AE449-6AC1-8380-19D8-5326D042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48D2F5-8C8E-E407-BD82-A76D4B95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F9951C1-C521-F7C0-A3C8-474B2AC8F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83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89534-FDCE-CEA6-96ED-752B60948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FE0A5-51AF-DD9A-2799-CEDC03EA6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2C0371-B6D9-3597-6CA4-20B8FE86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8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689A8B-9B9E-883E-933F-3C226FBC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6BBB77-EF0E-D3A0-2F73-55517A16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420A4C-2D47-8B2D-78AC-AE6F6B0B8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23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4673B0-2E33-387A-DBFF-A00B909E8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700B3F-8D94-23FD-4DB1-54723DF4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3AC4FF-08BE-7080-40FC-BB2A36861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6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CEDB9-82CD-AF22-21FE-92EBC273B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8D0DE-FB20-BCF6-059B-2BE841A40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719C20-CFB7-2B01-5CC4-E1ACF17A6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1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4D87D-6A13-2CFB-CE47-2E57C5F1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104E61-080B-0F5F-2B4F-34A831F43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A3A6EB3-F54E-09EA-20EB-1D466E4CA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23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4AEE4-316A-8749-F50D-F58D4C454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CD0AC1-1F3D-B26A-D612-CA527F22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A6BECB-25D4-A5F2-87B8-27B0B9B4E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69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055ED-594B-A12D-0705-824FF853E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48DF9-E1AF-BF33-CEEC-A971ADC88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5AD7BB-098D-B50C-0CB6-1EFEA2A44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6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D18B2-6427-0BD4-1ECE-E588DE741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E97265-C683-2FB4-9476-857CDCB74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5B46F4-5CF2-8BD9-D53D-F471E0EEB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63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7ABAB-422F-8C63-52C1-0465CB40F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4F7775-E6EE-9198-B23A-EE2D59CCA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8BC959C-0E2B-1752-BB6F-DCDE45EAF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5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413D49-B277-68CD-B4AD-9B8EBBD0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0102E7-C234-ED6C-C3AD-A59127D1E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1505BB-992E-690A-BE0F-BABB45F64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8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083213-EE1F-8749-B371-064A47191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A89078-BFBE-7C2D-C0DD-ACDFEBD27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D53C0E-013D-5702-8395-FFCC034AF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886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8CB78-A8FD-C29D-BCC9-AFB792CF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D8F389-7D1A-2E27-F12B-6841CC4B3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79D40B-9E56-51A5-E1A4-BE34152C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5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1D15C-F94A-C3DF-60D4-AFDF9B93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3A7BF-1401-30A4-35F4-904982545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6CF7634-5054-CC0F-6CC8-C96CF4C3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1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CFF98-597F-AB24-7DEA-F55F27261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15F7C2-F48F-1E1C-D4FA-9255A7F7D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94D1CD-9E16-059F-6366-177FFE3CD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83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8F424-9A7E-F69C-BAD2-E0616D45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03FE78-04C0-BFAF-0D63-EB19A1657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C1FBB6-5E98-7F5F-ABA7-17ABE2CB7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25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07E9C-9D72-4F14-EB6D-10D86C184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679143-DD4A-52B5-C674-09551E60A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5A7C07-0316-EE4B-8836-84AA58795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0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3DC54-7CAB-A33E-32F5-A1F9AE11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52A96C-620A-9783-853F-DC6D84B79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377E9E-BF1D-6D5B-ED4A-D5E2270C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5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80B02-7A94-1010-E993-DB10330E1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242601-80A6-B428-0B3E-1A370651B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C70D43-BB26-D733-510A-789A183F6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73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C4E06-B3FE-7934-B60F-CFCEBC94D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0A64D3-F197-5727-B41F-E8C8C0B8B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30B775-D6A8-5925-1FAF-9035B0FAF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21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751501-D154-3718-DF4E-FC8D89D1C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66D68E-056F-5C5E-144F-7D24090C4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E7FFF-FC81-A607-ABBF-3A29E59A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B69A16-A9A1-95D3-C169-D5973D36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7F9749-1880-A9B9-60E6-2246FF0DF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CBA011-8DBE-AC3F-E4FB-EF4956D2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18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87CC98-7AEF-7A99-BADE-386E0F6FF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24" y="363071"/>
            <a:ext cx="11456894" cy="6172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s-MX" sz="2000" dirty="0"/>
              <a:t>El artículo plantea la existencia de una sociedad digital paralela a la sociedad física tradicional, impulsada por las tecnologías de la información y la comunicación. Principales puntos:</a:t>
            </a:r>
          </a:p>
          <a:p>
            <a:r>
              <a:rPr lang="es-MX" sz="2000" dirty="0"/>
              <a:t>1. Las comunidades virtuales son sociedades reales en el ciberespacio, con interacciones y estructuras propias.</a:t>
            </a:r>
          </a:p>
          <a:p>
            <a:r>
              <a:rPr lang="es-MX" sz="2000" dirty="0"/>
              <a:t>2. La base de la sociedad digital es la tecnología, no un modo de producción como en las sociedades tradicionales.</a:t>
            </a:r>
          </a:p>
          <a:p>
            <a:r>
              <a:rPr lang="es-MX" sz="2000" dirty="0"/>
              <a:t>3. La sociedad digital tiene una realidad objetiva (limitada por la tecnología) y una subjetiva (atemporal y sin espacio físico).</a:t>
            </a:r>
          </a:p>
          <a:p>
            <a:r>
              <a:rPr lang="es-MX" sz="2000" dirty="0"/>
              <a:t>4. Se distingue entre la "sociedad análoga" (tradicional) y la "sociedad digital" (virtual).</a:t>
            </a:r>
          </a:p>
          <a:p>
            <a:r>
              <a:rPr lang="es-MX" sz="2000" dirty="0"/>
              <a:t>5. En la sociedad digital, el reconocimiento se basa en capitales simbólicos como recursos económicos virtuales, influencia en redes sociales y logros en entornos digitales.</a:t>
            </a:r>
          </a:p>
          <a:p>
            <a:r>
              <a:rPr lang="es-MX" sz="2000" dirty="0"/>
              <a:t>6. La sociedad digital permite mayor libertad individual y expresión, pero también puede generar aislamiento (</a:t>
            </a:r>
            <a:r>
              <a:rPr lang="es-MX" sz="2000" dirty="0" err="1"/>
              <a:t>hikikomoris</a:t>
            </a:r>
            <a:r>
              <a:rPr lang="es-MX" sz="2000" dirty="0"/>
              <a:t>, </a:t>
            </a:r>
            <a:r>
              <a:rPr lang="es-MX" sz="2000" dirty="0" err="1"/>
              <a:t>screenagers</a:t>
            </a:r>
            <a:r>
              <a:rPr lang="es-MX" sz="2000" dirty="0"/>
              <a:t>).</a:t>
            </a:r>
          </a:p>
          <a:p>
            <a:r>
              <a:rPr lang="es-MX" sz="2000" dirty="0"/>
              <a:t>7. Surge una nueva ciudadanía digital que cuestiona las instituciones tradicionales y genera nuevas formas de activismo y cambio social.</a:t>
            </a:r>
          </a:p>
          <a:p>
            <a:r>
              <a:rPr lang="es-MX" sz="2000" dirty="0"/>
              <a:t>8. Se produce un choque entre la realidad objetiva del poder tradicional y la realidad subjetiva construida en espacios virtuales.</a:t>
            </a:r>
          </a:p>
          <a:p>
            <a:r>
              <a:rPr lang="es-MX" sz="2000" dirty="0"/>
              <a:t>9. El artículo sugiere que estos cambios pueden llevar a un nuevo contrato social y nuevas relaciones de poder.</a:t>
            </a:r>
          </a:p>
          <a:p>
            <a:r>
              <a:rPr lang="es-MX" sz="2000" dirty="0"/>
              <a:t>10. Se menciona la resistencia de algunos (ermitaños digitales) a adoptar estas nuevas tecnologías y formas de interacción social.</a:t>
            </a:r>
          </a:p>
          <a:p>
            <a:pPr marL="0" indent="0">
              <a:buNone/>
            </a:pPr>
            <a:r>
              <a:rPr lang="es-MX" sz="2000" dirty="0"/>
              <a:t>El texto concluye que este fenómeno está generando importantes cambios sociales, culturales y políticos, redefiniendo cómo las personas interactúan y construyen su realidad.</a:t>
            </a:r>
          </a:p>
        </p:txBody>
      </p:sp>
    </p:spTree>
    <p:extLst>
      <p:ext uri="{BB962C8B-B14F-4D97-AF65-F5344CB8AC3E}">
        <p14:creationId xmlns:p14="http://schemas.microsoft.com/office/powerpoint/2010/main" val="4273456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9943AC-E5B0-9C4E-D7BA-5F8E53C53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https://www.redalyc.org/journal/4678/467862244001/html/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924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3496D-ED86-4044-A79F-AD22AE359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B33553-8AC9-76FD-C97E-494BEEF45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FD875D-AFA1-24E6-9606-75DD97570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012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FA947-107E-34C5-7696-4087F0205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196515-168B-CBB6-B73B-196C92BBC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783911-C9CC-ECC3-FE08-FF8A597FE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7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085A4-56B3-7E47-14C0-89135196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FD896-CA6A-0BA8-46C3-338E53CB0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C26C7B-9B4B-B9BF-37C2-8B598EB65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49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C7D86-A61B-E1AF-7232-BED9A9432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E247E1-520B-A284-FCCB-FEFA1FB26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2C1549-A6CB-416F-A41D-3A3D2C9D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44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47591-6254-2224-EA32-6E16209A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D54A28-E663-6829-2915-F6EF38FA6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081C5F-8570-9443-C6FF-146D9755F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0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EF251-139F-1215-42F1-0421B97C8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C20321-9CD2-A49A-BD73-4B9878120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0FA89A3-EC52-591A-83E4-7D87A9D0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700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304</Words>
  <Application>Microsoft Office PowerPoint</Application>
  <PresentationFormat>Panorámica</PresentationFormat>
  <Paragraphs>14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Aharoni</vt:lpstr>
      <vt:lpstr>Aptos</vt:lpstr>
      <vt:lpstr>Aptos Display</vt:lpstr>
      <vt:lpstr>Arial</vt:lpstr>
      <vt:lpstr>Tema de Office</vt:lpstr>
      <vt:lpstr>Evolución de la ciencia y tecnología informática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27</cp:revision>
  <dcterms:created xsi:type="dcterms:W3CDTF">2024-06-28T15:23:40Z</dcterms:created>
  <dcterms:modified xsi:type="dcterms:W3CDTF">2024-06-29T03:33:14Z</dcterms:modified>
</cp:coreProperties>
</file>